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0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13" r:id="rId40"/>
    <p:sldId id="279" r:id="rId41"/>
    <p:sldId id="319" r:id="rId42"/>
    <p:sldId id="321" r:id="rId43"/>
    <p:sldId id="280" r:id="rId44"/>
    <p:sldId id="323" r:id="rId45"/>
    <p:sldId id="324" r:id="rId46"/>
    <p:sldId id="325" r:id="rId47"/>
    <p:sldId id="322" r:id="rId48"/>
    <p:sldId id="334" r:id="rId49"/>
    <p:sldId id="337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5" r:id="rId58"/>
    <p:sldId id="333" r:id="rId59"/>
    <p:sldId id="285" r:id="rId60"/>
    <p:sldId id="336" r:id="rId61"/>
    <p:sldId id="338" r:id="rId62"/>
    <p:sldId id="340" r:id="rId63"/>
    <p:sldId id="341" r:id="rId64"/>
    <p:sldId id="339" r:id="rId65"/>
    <p:sldId id="286" r:id="rId66"/>
    <p:sldId id="281" r:id="rId67"/>
    <p:sldId id="316" r:id="rId68"/>
    <p:sldId id="274" r:id="rId69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4.jpeg"/><Relationship Id="rId12" Type="http://schemas.openxmlformats.org/officeDocument/2006/relationships/image" Target="../media/image46.jpe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3.jpeg"/><Relationship Id="rId11" Type="http://schemas.openxmlformats.org/officeDocument/2006/relationships/image" Target="../media/image45.jpeg"/><Relationship Id="rId5" Type="http://schemas.openxmlformats.org/officeDocument/2006/relationships/image" Target="../media/image52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29" end="3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</a:t>
            </a:r>
            <a:r>
              <a:rPr lang="en-US" sz="2400" dirty="0"/>
              <a:t>Don't forget.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 smtClean="0"/>
              <a:t>failsafe</a:t>
            </a:r>
            <a:r>
              <a:rPr lang="en-US" sz="2400" dirty="0" smtClean="0"/>
              <a:t> 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26659" y="6496161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253609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20937" y="3288455"/>
            <a:ext cx="342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"</a:t>
            </a:r>
            <a:r>
              <a:rPr lang="de-DE" dirty="0" err="1"/>
              <a:t>computers</a:t>
            </a:r>
            <a:r>
              <a:rPr lang="de-DE" dirty="0"/>
              <a:t>" </a:t>
            </a:r>
            <a:r>
              <a:rPr lang="de-DE" dirty="0" err="1"/>
              <a:t>involved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 smtClean="0"/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/>
              <a:t>failsafe</a:t>
            </a:r>
            <a:r>
              <a:rPr lang="de-DE" sz="2800" dirty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</a:t>
            </a:r>
            <a:r>
              <a:rPr lang="en-US" sz="32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</a:t>
            </a:r>
            <a:r>
              <a:rPr lang="de-DE" sz="1600" dirty="0" smtClean="0"/>
              <a:t>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502489" y="11028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1515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cook.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9473" y="3620814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  <p:sp>
        <p:nvSpPr>
          <p:cNvPr id="3" name="Rechteck 2"/>
          <p:cNvSpPr/>
          <p:nvPr/>
        </p:nvSpPr>
        <p:spPr>
          <a:xfrm>
            <a:off x="2562284" y="2051154"/>
            <a:ext cx="35349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dirty="0" err="1" smtClean="0"/>
              <a:t>How</a:t>
            </a:r>
            <a:r>
              <a:rPr lang="de-DE" sz="9600" b="1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7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2600</Words>
  <Application>Microsoft Office PowerPoint</Application>
  <PresentationFormat>Bildschirmpräsentation (4:3)</PresentationFormat>
  <Paragraphs>487</Paragraphs>
  <Slides>65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failsafe and secure connection over the Internet?</vt:lpstr>
      <vt:lpstr>How can we establish a failsafe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More in the third block: Practical Introduction</vt:lpstr>
      <vt:lpstr>PowerPoint-Präsentation</vt:lpstr>
      <vt:lpstr>Software Publications</vt:lpstr>
      <vt:lpstr>Brainstorming and Requirement Analysis for Remote Controlled Test Benches between HS and UMP (15 min)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2669</cp:revision>
  <cp:lastPrinted>2019-01-14T15:12:12Z</cp:lastPrinted>
  <dcterms:created xsi:type="dcterms:W3CDTF">2010-11-26T16:10:18Z</dcterms:created>
  <dcterms:modified xsi:type="dcterms:W3CDTF">2019-01-29T12:22:48Z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